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84" r:id="rId17"/>
    <p:sldId id="285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19-11-2019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9657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19-11-2019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930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19-11-2019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812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19-11-2019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023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19-11-2019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5999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19-11-2019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8690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19-11-2019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0703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19-11-2019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997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19-11-2019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0382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19-11-2019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0729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19-11-2019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381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E280B-9D13-4593-863E-BA9B72824F17}" type="datetimeFigureOut">
              <a:rPr lang="nl-NL" smtClean="0"/>
              <a:t>19-11-2019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104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Wie ben ik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Thema 2 blok  3</a:t>
            </a:r>
            <a:br>
              <a:rPr lang="nl-NL" dirty="0" smtClean="0"/>
            </a:br>
            <a:r>
              <a:rPr lang="nl-NL" dirty="0" smtClean="0"/>
              <a:t>Landbouw in de woestijn</a:t>
            </a:r>
          </a:p>
          <a:p>
            <a:r>
              <a:rPr lang="nl-NL" dirty="0" smtClean="0"/>
              <a:t>Mens en Maatschappij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486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Het ontstaan van het schrift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5"/>
            <a:ext cx="10515600" cy="423899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dirty="0" smtClean="0"/>
              <a:t>Egyptenaren de eerste mensen met een schrift</a:t>
            </a:r>
          </a:p>
          <a:p>
            <a:pPr>
              <a:buFontTx/>
              <a:buChar char="-"/>
            </a:pPr>
            <a:r>
              <a:rPr lang="nl-NL" dirty="0" smtClean="0"/>
              <a:t>Waarom als eerste in Egypte ?</a:t>
            </a:r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r>
              <a:rPr lang="nl-NL" dirty="0" smtClean="0"/>
              <a:t>Hiërogliefen = Het schrift van de Egyptenaren in de vorm van </a:t>
            </a:r>
            <a:br>
              <a:rPr lang="nl-NL" dirty="0" smtClean="0"/>
            </a:br>
            <a:r>
              <a:rPr lang="nl-NL" dirty="0" smtClean="0"/>
              <a:t> 		      tekeningetjes </a:t>
            </a:r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r>
              <a:rPr lang="nl-NL" dirty="0" smtClean="0"/>
              <a:t>Ambtenaren schreven wetten en hielden</a:t>
            </a:r>
            <a:br>
              <a:rPr lang="nl-NL" dirty="0" smtClean="0"/>
            </a:br>
            <a:r>
              <a:rPr lang="nl-NL" dirty="0" smtClean="0"/>
              <a:t>administratie van het graan bij.</a:t>
            </a:r>
            <a:endParaRPr lang="nl-NL" dirty="0"/>
          </a:p>
          <a:p>
            <a:pPr>
              <a:buFontTx/>
              <a:buChar char="-"/>
            </a:pP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5655"/>
            <a:ext cx="12192000" cy="5484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792" y="4167051"/>
            <a:ext cx="3483208" cy="2690949"/>
          </a:xfrm>
          <a:prstGeom prst="rect">
            <a:avLst/>
          </a:prstGeom>
        </p:spPr>
      </p:pic>
      <p:pic>
        <p:nvPicPr>
          <p:cNvPr id="2052" name="Picture 4" descr="Image result for schrift egyptenar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492839"/>
            <a:ext cx="30099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55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Schriften in de wereld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5"/>
            <a:ext cx="10515600" cy="423899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5655"/>
            <a:ext cx="12192000" cy="54849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929" y="1725028"/>
            <a:ext cx="9126071" cy="5166332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457201" y="1998288"/>
            <a:ext cx="24339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/>
              <a:t>Maak opdrachten:</a:t>
            </a:r>
          </a:p>
          <a:p>
            <a:r>
              <a:rPr lang="nl-NL" sz="3200" dirty="0" smtClean="0"/>
              <a:t>11</a:t>
            </a:r>
          </a:p>
          <a:p>
            <a:r>
              <a:rPr lang="nl-NL" sz="3200" dirty="0" smtClean="0"/>
              <a:t>12</a:t>
            </a:r>
          </a:p>
          <a:p>
            <a:r>
              <a:rPr lang="nl-NL" sz="3200" dirty="0" smtClean="0"/>
              <a:t>13</a:t>
            </a:r>
          </a:p>
          <a:p>
            <a:r>
              <a:rPr lang="nl-NL" sz="3200" dirty="0" smtClean="0"/>
              <a:t>14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49064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072" y="2850776"/>
            <a:ext cx="6944928" cy="40072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Wereldbeeld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5"/>
            <a:ext cx="10515600" cy="423899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dirty="0" smtClean="0"/>
              <a:t>De aarde is plat met de Nijl in het midden</a:t>
            </a:r>
          </a:p>
          <a:p>
            <a:pPr>
              <a:buFontTx/>
              <a:buChar char="-"/>
            </a:pPr>
            <a:r>
              <a:rPr lang="nl-NL" dirty="0" smtClean="0"/>
              <a:t>Goden deelde straffen uit</a:t>
            </a:r>
          </a:p>
          <a:p>
            <a:pPr>
              <a:buFontTx/>
              <a:buChar char="-"/>
            </a:pPr>
            <a:r>
              <a:rPr lang="nl-NL" dirty="0" smtClean="0"/>
              <a:t>Goden eren </a:t>
            </a:r>
            <a:r>
              <a:rPr lang="nl-NL" dirty="0" err="1" smtClean="0"/>
              <a:t>dmv</a:t>
            </a:r>
            <a:r>
              <a:rPr lang="nl-NL" dirty="0" smtClean="0"/>
              <a:t> tempels bouwen</a:t>
            </a:r>
          </a:p>
          <a:p>
            <a:pPr>
              <a:buFontTx/>
              <a:buChar char="-"/>
            </a:pPr>
            <a:r>
              <a:rPr lang="nl-NL" dirty="0" smtClean="0"/>
              <a:t>Leven naar de dood</a:t>
            </a:r>
          </a:p>
          <a:p>
            <a:pPr>
              <a:buFontTx/>
              <a:buChar char="-"/>
            </a:pPr>
            <a:r>
              <a:rPr lang="nl-NL" dirty="0" smtClean="0"/>
              <a:t>Mummificeren </a:t>
            </a:r>
          </a:p>
          <a:p>
            <a:pPr>
              <a:buFontTx/>
              <a:buChar char="-"/>
            </a:pPr>
            <a:r>
              <a:rPr lang="nl-NL" dirty="0" smtClean="0"/>
              <a:t>Farao begraven in de piramides 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5655"/>
            <a:ext cx="12192000" cy="5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4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Smakelijk eten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5"/>
            <a:ext cx="10515600" cy="423899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dirty="0" smtClean="0"/>
              <a:t>Je bent afhankelijk van wat je eet door je omgeving</a:t>
            </a:r>
          </a:p>
          <a:p>
            <a:pPr>
              <a:buFontTx/>
              <a:buChar char="-"/>
            </a:pPr>
            <a:endParaRPr lang="nl-NL" dirty="0" smtClean="0"/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r>
              <a:rPr lang="nl-NL" dirty="0" smtClean="0"/>
              <a:t>Als je niet genoeg voedsel hebt voor  alle inwoners van je land wat doe je dan ? 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5655"/>
            <a:ext cx="12192000" cy="5484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8493" y="1117132"/>
            <a:ext cx="2476500" cy="214312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9321" y="571218"/>
            <a:ext cx="2381163" cy="168798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125" y="4698757"/>
            <a:ext cx="3810272" cy="2542011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1188720" y="5839097"/>
            <a:ext cx="361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Maak opdracht 18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567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525" y="483029"/>
            <a:ext cx="5312475" cy="637497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Oefenen vaardigheden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5"/>
            <a:ext cx="10515600" cy="423899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dirty="0" smtClean="0"/>
              <a:t>Gebruik internet</a:t>
            </a:r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r>
              <a:rPr lang="nl-NL" dirty="0" smtClean="0"/>
              <a:t>Zoek op waar fruit en druiven(wijnbouw) </a:t>
            </a:r>
            <a:br>
              <a:rPr lang="nl-NL" dirty="0" smtClean="0"/>
            </a:br>
            <a:r>
              <a:rPr lang="nl-NL" dirty="0" smtClean="0"/>
              <a:t>het beste groeien.</a:t>
            </a:r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r>
              <a:rPr lang="nl-NL" dirty="0" smtClean="0"/>
              <a:t>Gebruik de kaart van Frankrijk hiernaast</a:t>
            </a:r>
            <a:br>
              <a:rPr lang="nl-NL" dirty="0" smtClean="0"/>
            </a:br>
            <a:r>
              <a:rPr lang="nl-NL" dirty="0" smtClean="0"/>
              <a:t>en vertel iets over het gebied waar</a:t>
            </a:r>
            <a:br>
              <a:rPr lang="nl-NL" dirty="0" smtClean="0"/>
            </a:br>
            <a:r>
              <a:rPr lang="nl-NL" dirty="0" smtClean="0"/>
              <a:t>fruit en druiven groeien.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5655"/>
            <a:ext cx="12192000" cy="5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8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407" y="2954383"/>
            <a:ext cx="6364593" cy="390361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Oefenen vaardigheden blz. 104/105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5"/>
            <a:ext cx="10515600" cy="423899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dirty="0" smtClean="0"/>
              <a:t>Zoek 3 landen op waar Ananas groeit.</a:t>
            </a:r>
          </a:p>
          <a:p>
            <a:pPr>
              <a:buFontTx/>
              <a:buChar char="-"/>
            </a:pPr>
            <a:r>
              <a:rPr lang="nl-NL" dirty="0" smtClean="0"/>
              <a:t>Wat is het verschil tussen visvangst en aquaculturen?</a:t>
            </a:r>
          </a:p>
          <a:p>
            <a:pPr>
              <a:buFontTx/>
              <a:buChar char="-"/>
            </a:pPr>
            <a:r>
              <a:rPr lang="nl-NL" dirty="0" smtClean="0"/>
              <a:t> Welk voedsel komt er uit NL ?</a:t>
            </a:r>
          </a:p>
          <a:p>
            <a:pPr>
              <a:buFontTx/>
              <a:buChar char="-"/>
            </a:pPr>
            <a:r>
              <a:rPr lang="nl-NL" dirty="0" smtClean="0"/>
              <a:t>Waarom komt er geen </a:t>
            </a:r>
            <a:br>
              <a:rPr lang="nl-NL" dirty="0" smtClean="0"/>
            </a:br>
            <a:r>
              <a:rPr lang="nl-NL" dirty="0" smtClean="0"/>
              <a:t>voedsel uit Groenland?</a:t>
            </a:r>
          </a:p>
          <a:p>
            <a:pPr>
              <a:buFontTx/>
              <a:buChar char="-"/>
            </a:pPr>
            <a:r>
              <a:rPr lang="nl-NL" dirty="0" smtClean="0"/>
              <a:t>Welk land heeft het grootste voedsel-</a:t>
            </a:r>
            <a:br>
              <a:rPr lang="nl-NL" dirty="0" smtClean="0"/>
            </a:br>
            <a:r>
              <a:rPr lang="nl-NL" dirty="0" smtClean="0"/>
              <a:t>aandeel</a:t>
            </a:r>
            <a:r>
              <a:rPr lang="nl-NL" dirty="0"/>
              <a:t> </a:t>
            </a:r>
            <a:r>
              <a:rPr lang="nl-NL" dirty="0" smtClean="0"/>
              <a:t>in mais ter wereld ?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5655"/>
            <a:ext cx="12192000" cy="5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9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Herhaling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5"/>
            <a:ext cx="10515600" cy="431660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dirty="0" smtClean="0"/>
              <a:t>Opdracht 21</a:t>
            </a:r>
          </a:p>
          <a:p>
            <a:pPr>
              <a:buFontTx/>
              <a:buChar char="-"/>
            </a:pPr>
            <a:r>
              <a:rPr lang="nl-NL" dirty="0" smtClean="0"/>
              <a:t>Wist je dat blz. 73</a:t>
            </a:r>
          </a:p>
          <a:p>
            <a:pPr>
              <a:buFontTx/>
              <a:buChar char="-"/>
            </a:pPr>
            <a:r>
              <a:rPr lang="nl-NL" dirty="0" smtClean="0"/>
              <a:t>Begrippen</a:t>
            </a:r>
          </a:p>
          <a:p>
            <a:pPr>
              <a:buFontTx/>
              <a:buChar char="-"/>
            </a:pPr>
            <a:r>
              <a:rPr lang="nl-NL" dirty="0" smtClean="0"/>
              <a:t>Kennen en kunnen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5655"/>
            <a:ext cx="12192000" cy="5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8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Extra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5"/>
            <a:ext cx="10515600" cy="431660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smtClean="0"/>
              <a:t>Keuzemenu </a:t>
            </a:r>
            <a:r>
              <a:rPr lang="nl-NL" dirty="0" smtClean="0"/>
              <a:t>B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5655"/>
            <a:ext cx="12192000" cy="5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5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Waar gaat dit blok over 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5"/>
            <a:ext cx="10515600" cy="337608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dirty="0" smtClean="0"/>
              <a:t>Waarom was de rivier de Nijl zo belangrijk voor Egypte</a:t>
            </a:r>
          </a:p>
          <a:p>
            <a:pPr>
              <a:buFontTx/>
              <a:buChar char="-"/>
            </a:pPr>
            <a:r>
              <a:rPr lang="nl-NL" dirty="0" smtClean="0"/>
              <a:t>Waarom konden de Egyptenaren al schrijven en in Nederland nog niet?</a:t>
            </a:r>
          </a:p>
          <a:p>
            <a:pPr>
              <a:buFontTx/>
              <a:buChar char="-"/>
            </a:pPr>
            <a:r>
              <a:rPr lang="nl-NL" dirty="0" smtClean="0"/>
              <a:t>Hoe kun je voedsel verbouwen in de woestijn </a:t>
            </a:r>
          </a:p>
          <a:p>
            <a:pPr>
              <a:buFontTx/>
              <a:buChar char="-"/>
            </a:pPr>
            <a:r>
              <a:rPr lang="nl-NL" dirty="0" smtClean="0"/>
              <a:t>Waarom is de cultuur in Egypte verdwenen ?	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5655"/>
            <a:ext cx="12192000" cy="54849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005840" y="5738560"/>
            <a:ext cx="4180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Start met opdracht 1 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83007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Geschenk van de Nijl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5"/>
            <a:ext cx="10515600" cy="337608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dirty="0" smtClean="0"/>
              <a:t>De Nijl de langste rivier ter wereld.</a:t>
            </a:r>
          </a:p>
          <a:p>
            <a:pPr>
              <a:buFontTx/>
              <a:buChar char="-"/>
            </a:pPr>
            <a:r>
              <a:rPr lang="nl-NL" dirty="0" smtClean="0"/>
              <a:t>Bron van de rivier = </a:t>
            </a:r>
            <a:r>
              <a:rPr lang="nl-NL" dirty="0" smtClean="0">
                <a:solidFill>
                  <a:schemeClr val="accent1">
                    <a:lumMod val="50000"/>
                  </a:schemeClr>
                </a:solidFill>
              </a:rPr>
              <a:t>begin van de rivier</a:t>
            </a:r>
          </a:p>
          <a:p>
            <a:pPr>
              <a:buFontTx/>
              <a:buChar char="-"/>
            </a:pPr>
            <a:r>
              <a:rPr lang="nl-NL" dirty="0" smtClean="0"/>
              <a:t>Monding/Delta = </a:t>
            </a:r>
            <a:r>
              <a:rPr lang="nl-NL" dirty="0" smtClean="0">
                <a:solidFill>
                  <a:srgbClr val="FF0000"/>
                </a:solidFill>
              </a:rPr>
              <a:t>einde van de rivier </a:t>
            </a:r>
          </a:p>
          <a:p>
            <a:pPr>
              <a:buFontTx/>
              <a:buChar char="-"/>
            </a:pPr>
            <a:endParaRPr lang="nl-NL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nl-NL" b="1" u="sng" dirty="0" smtClean="0"/>
              <a:t>Waar stroomt water het snelst ? </a:t>
            </a:r>
            <a:r>
              <a:rPr lang="nl-NL" sz="2400" dirty="0" smtClean="0"/>
              <a:t>	</a:t>
            </a:r>
            <a:endParaRPr lang="nl-NL" sz="2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5655"/>
            <a:ext cx="12192000" cy="5484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0804" y="515563"/>
            <a:ext cx="3041196" cy="304119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5665" y="1781702"/>
            <a:ext cx="2416039" cy="5076298"/>
          </a:xfrm>
          <a:prstGeom prst="rect">
            <a:avLst/>
          </a:prstGeom>
        </p:spPr>
      </p:pic>
      <p:cxnSp>
        <p:nvCxnSpPr>
          <p:cNvPr id="9" name="Rechte verbindingslijn met pijl 8"/>
          <p:cNvCxnSpPr/>
          <p:nvPr/>
        </p:nvCxnSpPr>
        <p:spPr>
          <a:xfrm>
            <a:off x="6923314" y="2965269"/>
            <a:ext cx="1700370" cy="2625634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 flipV="1">
            <a:off x="6577465" y="2508069"/>
            <a:ext cx="1800044" cy="8708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443" y="4840618"/>
            <a:ext cx="5929561" cy="2017382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10405190" y="5564776"/>
            <a:ext cx="1552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smtClean="0"/>
              <a:t>Water stroomt altijd van hoog naar laag !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264442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Geschenk van de Nijl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5"/>
            <a:ext cx="10515600" cy="3376081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nl-NL" dirty="0" smtClean="0"/>
              <a:t>De Nijl overstroomt tijdens het regenseizoen</a:t>
            </a:r>
          </a:p>
          <a:p>
            <a:pPr>
              <a:buFontTx/>
              <a:buChar char="-"/>
            </a:pPr>
            <a:r>
              <a:rPr lang="nl-NL" dirty="0" smtClean="0"/>
              <a:t>In de rivier zit slib/sediment ( klei en zand 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Slib/Sediment is vruchtbaar voor de grond.</a:t>
            </a:r>
            <a:br>
              <a:rPr lang="nl-NL" dirty="0" smtClean="0"/>
            </a:br>
            <a:r>
              <a:rPr lang="nl-NL" dirty="0" smtClean="0"/>
              <a:t>Na de overstroming blijft slib liggen.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Waarom is slib gunstig voor de boeren die bij de Nijl wonen ?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5655"/>
            <a:ext cx="12192000" cy="5484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6004" y="492839"/>
            <a:ext cx="3225996" cy="4302168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692331" y="3448594"/>
            <a:ext cx="6714309" cy="11364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692331" y="5564776"/>
            <a:ext cx="2717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Maak opdracht 2 en 3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25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Sedimentatieproef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5"/>
            <a:ext cx="10515600" cy="337608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dirty="0" smtClean="0"/>
              <a:t>Gebruik bron 38</a:t>
            </a:r>
          </a:p>
          <a:p>
            <a:pPr>
              <a:buFontTx/>
              <a:buChar char="-"/>
            </a:pPr>
            <a:r>
              <a:rPr lang="nl-NL" dirty="0" smtClean="0"/>
              <a:t>Laat de klas beschrijven wat er gebeurt.</a:t>
            </a:r>
          </a:p>
          <a:p>
            <a:pPr>
              <a:buFontTx/>
              <a:buChar char="-"/>
            </a:pPr>
            <a:r>
              <a:rPr lang="nl-NL" dirty="0" smtClean="0"/>
              <a:t>Maak opdracht 4  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5655"/>
            <a:ext cx="12192000" cy="548494"/>
          </a:xfrm>
          <a:prstGeom prst="rect">
            <a:avLst/>
          </a:prstGeom>
        </p:spPr>
      </p:pic>
      <p:sp>
        <p:nvSpPr>
          <p:cNvPr id="5" name="AutoShape 2" descr="Image result for sedimentatie proe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9926" y="1700272"/>
            <a:ext cx="259080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5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187" y="542629"/>
            <a:ext cx="4320813" cy="62867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Irrigatie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6"/>
            <a:ext cx="10515600" cy="399003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dirty="0" smtClean="0"/>
              <a:t>Irrigatie = water naar de akker brengen</a:t>
            </a:r>
          </a:p>
          <a:p>
            <a:pPr>
              <a:buFontTx/>
              <a:buChar char="-"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Egyptenaren bedachten een irrigatiemethode:</a:t>
            </a:r>
          </a:p>
          <a:p>
            <a:pPr marL="0" indent="0">
              <a:buNone/>
            </a:pPr>
            <a:endParaRPr lang="nl-NL" dirty="0"/>
          </a:p>
          <a:p>
            <a:pPr marL="514350" indent="-514350">
              <a:buAutoNum type="arabicParenR"/>
            </a:pPr>
            <a:r>
              <a:rPr lang="nl-NL" dirty="0" smtClean="0"/>
              <a:t>De Nijl in normale toestand</a:t>
            </a:r>
          </a:p>
          <a:p>
            <a:pPr marL="514350" indent="-514350">
              <a:buAutoNum type="arabicParenR"/>
            </a:pPr>
            <a:r>
              <a:rPr lang="nl-NL" dirty="0" smtClean="0"/>
              <a:t>De Nijl overstroomt</a:t>
            </a:r>
          </a:p>
          <a:p>
            <a:pPr marL="514350" indent="-514350">
              <a:buAutoNum type="arabicParenR"/>
            </a:pPr>
            <a:r>
              <a:rPr lang="nl-NL" dirty="0" smtClean="0"/>
              <a:t>Achter de dijk in het kanaal blijft water bewaart</a:t>
            </a:r>
            <a:br>
              <a:rPr lang="nl-NL" dirty="0" smtClean="0"/>
            </a:b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5655"/>
            <a:ext cx="12192000" cy="548494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7871187" y="689348"/>
            <a:ext cx="261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1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7871187" y="2814239"/>
            <a:ext cx="261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7871187" y="4891234"/>
            <a:ext cx="261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245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Irrigatie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5"/>
            <a:ext cx="10515600" cy="33760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/>
              <a:t>Waarvoor zorgt de Nijl:</a:t>
            </a:r>
          </a:p>
          <a:p>
            <a:pPr marL="0" indent="0">
              <a:buNone/>
            </a:pPr>
            <a:endParaRPr lang="nl-NL" dirty="0"/>
          </a:p>
          <a:p>
            <a:pPr marL="514350" indent="-514350">
              <a:buAutoNum type="arabicParenR"/>
            </a:pPr>
            <a:r>
              <a:rPr lang="nl-NL" dirty="0" smtClean="0"/>
              <a:t>Vruchtbare grond ( slib )</a:t>
            </a:r>
          </a:p>
          <a:p>
            <a:pPr marL="514350" indent="-514350">
              <a:buAutoNum type="arabicParenR"/>
            </a:pPr>
            <a:r>
              <a:rPr lang="nl-NL" dirty="0" smtClean="0"/>
              <a:t>Drinkwater</a:t>
            </a:r>
          </a:p>
          <a:p>
            <a:pPr marL="514350" indent="-514350">
              <a:buAutoNum type="arabicParenR"/>
            </a:pPr>
            <a:r>
              <a:rPr lang="nl-NL" dirty="0" smtClean="0"/>
              <a:t>Vissen en watervogels</a:t>
            </a:r>
          </a:p>
          <a:p>
            <a:pPr marL="514350" indent="-514350">
              <a:buAutoNum type="arabicParenR"/>
            </a:pPr>
            <a:r>
              <a:rPr lang="nl-NL" dirty="0" smtClean="0"/>
              <a:t>Vervoer van goederen  ( landbouw )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5655"/>
            <a:ext cx="12192000" cy="548494"/>
          </a:xfrm>
          <a:prstGeom prst="rect">
            <a:avLst/>
          </a:prstGeom>
        </p:spPr>
      </p:pic>
      <p:pic>
        <p:nvPicPr>
          <p:cNvPr id="1026" name="Picture 2" descr="Image result for de nijl egyp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665" y="1352129"/>
            <a:ext cx="5398135" cy="303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7197634" y="5564776"/>
            <a:ext cx="415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Maak opdracht 5 en 6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912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Specialisatie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5"/>
            <a:ext cx="10515600" cy="337608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dirty="0" smtClean="0"/>
              <a:t>Er kwamen nieuwe beroep </a:t>
            </a:r>
            <a:r>
              <a:rPr lang="nl-NL" dirty="0" smtClean="0">
                <a:sym typeface="Wingdings" panose="05000000000000000000" pitchFamily="2" charset="2"/>
              </a:rPr>
              <a:t> omdat er genoeg voedsel was</a:t>
            </a:r>
          </a:p>
          <a:p>
            <a:pPr>
              <a:buFontTx/>
              <a:buChar char="-"/>
            </a:pPr>
            <a:endParaRPr lang="nl-NL" dirty="0"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r>
              <a:rPr lang="nl-NL" dirty="0" smtClean="0">
                <a:sym typeface="Wingdings" panose="05000000000000000000" pitchFamily="2" charset="2"/>
              </a:rPr>
              <a:t>Mensen konden zich gaan specialiseren ( </a:t>
            </a:r>
            <a:r>
              <a:rPr lang="nl-NL" dirty="0" err="1" smtClean="0">
                <a:sym typeface="Wingdings" panose="05000000000000000000" pitchFamily="2" charset="2"/>
              </a:rPr>
              <a:t>bijv</a:t>
            </a:r>
            <a:r>
              <a:rPr lang="nl-NL" dirty="0" smtClean="0">
                <a:sym typeface="Wingdings" panose="05000000000000000000" pitchFamily="2" charset="2"/>
              </a:rPr>
              <a:t>: bakker, schoenmaker of </a:t>
            </a:r>
            <a:br>
              <a:rPr lang="nl-NL" dirty="0" smtClean="0">
                <a:sym typeface="Wingdings" panose="05000000000000000000" pitchFamily="2" charset="2"/>
              </a:rPr>
            </a:br>
            <a:r>
              <a:rPr lang="nl-NL" dirty="0" smtClean="0">
                <a:sym typeface="Wingdings" panose="05000000000000000000" pitchFamily="2" charset="2"/>
              </a:rPr>
              <a:t> 						         handelaar )</a:t>
            </a:r>
          </a:p>
          <a:p>
            <a:pPr>
              <a:buFontTx/>
              <a:buChar char="-"/>
            </a:pPr>
            <a:endParaRPr lang="nl-NL" dirty="0"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r>
              <a:rPr lang="nl-NL" dirty="0" smtClean="0">
                <a:sym typeface="Wingdings" panose="05000000000000000000" pitchFamily="2" charset="2"/>
              </a:rPr>
              <a:t>Hierdoor werden mensen afhankelijk van elkaar.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5655"/>
            <a:ext cx="12192000" cy="5484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300" y="4717051"/>
            <a:ext cx="247650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5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Specialisatie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5"/>
            <a:ext cx="10515600" cy="337608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dirty="0" smtClean="0"/>
              <a:t>Als mensen afhankelijk zijn en samenwerken heb je regels nodig</a:t>
            </a:r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r>
              <a:rPr lang="nl-NL" dirty="0" smtClean="0"/>
              <a:t>De regels werden gemaakt door de FARAO	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De farao liet boeren belasting betalen </a:t>
            </a:r>
            <a:br>
              <a:rPr lang="nl-NL" dirty="0" smtClean="0"/>
            </a:br>
            <a:r>
              <a:rPr lang="nl-NL" dirty="0" smtClean="0"/>
              <a:t>in de vorm van graan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5655"/>
            <a:ext cx="12192000" cy="5484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954" y="3317966"/>
            <a:ext cx="4720046" cy="3540035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561703" y="5421086"/>
            <a:ext cx="3670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Maak opdracht 8 en 9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986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411</Words>
  <Application>Microsoft Office PowerPoint</Application>
  <PresentationFormat>Breedbeeld</PresentationFormat>
  <Paragraphs>104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Kantoorthema</vt:lpstr>
      <vt:lpstr>Wie ben ik</vt:lpstr>
      <vt:lpstr>Waar gaat dit blok over ?</vt:lpstr>
      <vt:lpstr>Geschenk van de Nijl </vt:lpstr>
      <vt:lpstr>Geschenk van de Nijl</vt:lpstr>
      <vt:lpstr>Sedimentatieproef</vt:lpstr>
      <vt:lpstr>Irrigatie </vt:lpstr>
      <vt:lpstr>Irrigatie</vt:lpstr>
      <vt:lpstr>Specialisatie</vt:lpstr>
      <vt:lpstr>Specialisatie</vt:lpstr>
      <vt:lpstr>Het ontstaan van het schrift</vt:lpstr>
      <vt:lpstr>Schriften in de wereld</vt:lpstr>
      <vt:lpstr>Wereldbeeld</vt:lpstr>
      <vt:lpstr>Smakelijk eten</vt:lpstr>
      <vt:lpstr>Oefenen vaardigheden </vt:lpstr>
      <vt:lpstr>Oefenen vaardigheden blz. 104/105</vt:lpstr>
      <vt:lpstr>Herhaling</vt:lpstr>
      <vt:lpstr>Extra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 ben ik</dc:title>
  <dc:creator>Boyd van Raak</dc:creator>
  <cp:lastModifiedBy>Boyd van Raak</cp:lastModifiedBy>
  <cp:revision>52</cp:revision>
  <dcterms:created xsi:type="dcterms:W3CDTF">2019-08-14T09:08:33Z</dcterms:created>
  <dcterms:modified xsi:type="dcterms:W3CDTF">2019-11-19T13:55:52Z</dcterms:modified>
</cp:coreProperties>
</file>